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0279" y="2489263"/>
            <a:ext cx="3663441" cy="941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5187" y="1665287"/>
            <a:ext cx="7413624" cy="1771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18076" y="6472316"/>
            <a:ext cx="320039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8915400" cy="2728952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085215" marR="5080" indent="-1068070">
              <a:lnSpc>
                <a:spcPts val="6530"/>
              </a:lnSpc>
              <a:spcBef>
                <a:spcPts val="880"/>
              </a:spcBef>
            </a:pPr>
            <a:r>
              <a:rPr spc="-215" dirty="0"/>
              <a:t>KNOWLEDGE</a:t>
            </a:r>
            <a:r>
              <a:rPr spc="-530" dirty="0"/>
              <a:t> </a:t>
            </a:r>
            <a:r>
              <a:rPr spc="-290" dirty="0"/>
              <a:t>INSTITUTE  </a:t>
            </a:r>
            <a:r>
              <a:rPr spc="-265" dirty="0"/>
              <a:t>OF</a:t>
            </a:r>
            <a:r>
              <a:rPr spc="-535" dirty="0"/>
              <a:t> </a:t>
            </a:r>
            <a:r>
              <a:rPr spc="-340" dirty="0" smtClean="0"/>
              <a:t>TECHNOLOGY</a:t>
            </a:r>
            <a:endParaRPr lang="en-US" spc="-340" dirty="0" smtClean="0"/>
          </a:p>
          <a:p>
            <a:pPr marL="1085215" marR="5080" indent="-1068070">
              <a:lnSpc>
                <a:spcPts val="6530"/>
              </a:lnSpc>
              <a:spcBef>
                <a:spcPts val="880"/>
              </a:spcBef>
            </a:pPr>
            <a:r>
              <a:rPr lang="en-IN" sz="4800" spc="-180" dirty="0" smtClean="0">
                <a:solidFill>
                  <a:schemeClr val="bg1"/>
                </a:solidFill>
              </a:rPr>
              <a:t>        DISCRETE MATHEMATICS</a:t>
            </a:r>
            <a:endParaRPr sz="4800" spc="-340" dirty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5" name="object 3"/>
          <p:cNvSpPr txBox="1"/>
          <p:nvPr/>
        </p:nvSpPr>
        <p:spPr>
          <a:xfrm>
            <a:off x="4419600" y="4436824"/>
            <a:ext cx="4436745" cy="2421176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lang="en-US" sz="3600" b="1" spc="-20" dirty="0" smtClean="0">
                <a:latin typeface="Carlito"/>
                <a:cs typeface="Carlito"/>
              </a:rPr>
              <a:t>PREPARED BY </a:t>
            </a:r>
          </a:p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lang="en-US" sz="3600" b="1" spc="-20" dirty="0" smtClean="0">
                <a:latin typeface="Carlito"/>
                <a:cs typeface="Carlito"/>
              </a:rPr>
              <a:t>NARMADHA AP/MAT</a:t>
            </a:r>
          </a:p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lang="en-US" sz="3600" b="1" spc="-20" dirty="0" smtClean="0">
                <a:latin typeface="Carlito"/>
                <a:cs typeface="Carlito"/>
              </a:rPr>
              <a:t>KIOT</a:t>
            </a:r>
            <a:endParaRPr sz="36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0345" y="1037272"/>
            <a:ext cx="4973955" cy="623184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 indent="-1270" algn="ctr">
              <a:lnSpc>
                <a:spcPct val="90700"/>
              </a:lnSpc>
              <a:spcBef>
                <a:spcPts val="710"/>
              </a:spcBef>
            </a:pPr>
            <a:endParaRPr sz="380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58389" y="3746746"/>
            <a:ext cx="4436745" cy="121031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45"/>
              </a:spcBef>
            </a:pPr>
            <a:r>
              <a:rPr sz="3600" b="1" spc="-20" dirty="0" smtClean="0">
                <a:latin typeface="Carlito"/>
                <a:cs typeface="Carlito"/>
              </a:rPr>
              <a:t>LAPLACE</a:t>
            </a:r>
            <a:r>
              <a:rPr sz="3600" b="1" spc="-80" dirty="0" smtClean="0">
                <a:latin typeface="Carlito"/>
                <a:cs typeface="Carlito"/>
              </a:rPr>
              <a:t> </a:t>
            </a:r>
            <a:r>
              <a:rPr sz="3600" b="1" dirty="0">
                <a:latin typeface="Carlito"/>
                <a:cs typeface="Carlito"/>
              </a:rPr>
              <a:t>TRANSFORMS</a:t>
            </a:r>
            <a:endParaRPr sz="36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" y="318173"/>
            <a:ext cx="8286750" cy="622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5"/>
              </a:spcBef>
            </a:pPr>
            <a:r>
              <a:rPr spc="-270" dirty="0"/>
              <a:t>THANK</a:t>
            </a:r>
            <a:r>
              <a:rPr spc="-640" dirty="0"/>
              <a:t> </a:t>
            </a:r>
            <a:r>
              <a:rPr spc="-315" dirty="0"/>
              <a:t>YOU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25" dirty="0"/>
              <a:t>K</a:t>
            </a:r>
            <a:r>
              <a:rPr dirty="0"/>
              <a:t>I</a:t>
            </a:r>
            <a:r>
              <a:rPr spc="25" dirty="0"/>
              <a:t>O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35</Words>
  <Application>Microsoft Office PowerPoint</Application>
  <PresentationFormat>On-screen Show (4:3)</PresentationFormat>
  <Paragraphs>26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RMX1827</dc:creator>
  <cp:lastModifiedBy>Samsung</cp:lastModifiedBy>
  <cp:revision>3</cp:revision>
  <dcterms:created xsi:type="dcterms:W3CDTF">2020-06-11T10:15:59Z</dcterms:created>
  <dcterms:modified xsi:type="dcterms:W3CDTF">2020-06-12T05:17:44Z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2020-06-01T00:00:00Z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2020-06-11T00:00:00Z</vt:filetime>
  </property>
</Properties>
</file>